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9037" y="3148012"/>
            <a:ext cx="473392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90675"/>
            <a:ext cx="1149667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5" y="234888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08624" y="2406753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40260" y="3043361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04057" y="3645245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71075" y="3622095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59642" y="424712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61789" y="428185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746852" y="489531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90700"/>
            <a:ext cx="1137285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386104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64003" y="3872623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862137"/>
            <a:ext cx="1094422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56381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5840" y="457488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28650" y="4598031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50990" y="4586457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09400" y="4586457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156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436510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9191" y="434195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32010" y="5534147"/>
            <a:ext cx="94605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2026-02-25T04:44:19Z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